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1980" y="696593"/>
            <a:ext cx="6036309" cy="336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1747" y="1839467"/>
            <a:ext cx="7019925" cy="2677795"/>
            <a:chOff x="4841747" y="1839467"/>
            <a:chExt cx="7019925" cy="2677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1747" y="1839467"/>
              <a:ext cx="7019543" cy="1359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9175" y="2497835"/>
              <a:ext cx="5507735" cy="13594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6871" y="3157728"/>
              <a:ext cx="2554223" cy="135940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7189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670"/>
              </a:spcBef>
            </a:pPr>
            <a:r>
              <a:rPr dirty="0"/>
              <a:t>THE</a:t>
            </a:r>
            <a:r>
              <a:rPr spc="-150" dirty="0"/>
              <a:t> </a:t>
            </a:r>
            <a:r>
              <a:rPr dirty="0"/>
              <a:t>QUIET</a:t>
            </a:r>
            <a:r>
              <a:rPr spc="-135" dirty="0"/>
              <a:t> </a:t>
            </a:r>
            <a:r>
              <a:rPr spc="-10" dirty="0"/>
              <a:t>POWER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EVERYDAY </a:t>
            </a:r>
            <a:r>
              <a:rPr spc="-20" dirty="0"/>
              <a:t>CARE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2766" y="172826"/>
            <a:ext cx="4171387" cy="65122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9224" y="215538"/>
            <a:ext cx="6213551" cy="64206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6204" y="535940"/>
            <a:ext cx="4339589" cy="57861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8196" y="195948"/>
            <a:ext cx="4075607" cy="64661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6475" y="459358"/>
            <a:ext cx="7919029" cy="59392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1812" y="338585"/>
            <a:ext cx="8241093" cy="61808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225" y="1029106"/>
            <a:ext cx="9523537" cy="44745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951" y="138023"/>
            <a:ext cx="10132095" cy="65819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295" y="771359"/>
            <a:ext cx="8216575" cy="47896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20" y="1293977"/>
            <a:ext cx="11044758" cy="37265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2609" y="113512"/>
            <a:ext cx="7955280" cy="683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0"/>
              </a:lnSpc>
            </a:pP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Researchers</a:t>
            </a:r>
            <a:r>
              <a:rPr sz="4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4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r>
              <a:rPr sz="4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6429" y="796264"/>
            <a:ext cx="7800340" cy="670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95"/>
              </a:lnSpc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Decreased</a:t>
            </a:r>
            <a:r>
              <a:rPr sz="44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Depressive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Symptoms,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709" y="1466824"/>
            <a:ext cx="8641080" cy="670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95"/>
              </a:lnSpc>
            </a:pPr>
            <a:r>
              <a:rPr sz="4400" b="1" spc="-75" dirty="0">
                <a:solidFill>
                  <a:srgbClr val="FFFFFF"/>
                </a:solidFill>
                <a:latin typeface="Calibri"/>
                <a:cs typeface="Calibri"/>
              </a:rPr>
              <a:t>Yoga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Neurotransmitter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GABA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7247" y="2203653"/>
            <a:ext cx="7677505" cy="43323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936" y="182879"/>
            <a:ext cx="7066382" cy="64922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83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1480" y="432828"/>
            <a:ext cx="11369040" cy="6029325"/>
            <a:chOff x="411480" y="432828"/>
            <a:chExt cx="11369040" cy="6029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432828"/>
              <a:ext cx="11369039" cy="60289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012" y="480060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322" y="1533347"/>
              <a:ext cx="11130176" cy="27777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14731" y="2260121"/>
              <a:ext cx="1725295" cy="914400"/>
            </a:xfrm>
            <a:custGeom>
              <a:avLst/>
              <a:gdLst/>
              <a:ahLst/>
              <a:cxnLst/>
              <a:rect l="l" t="t" r="r" b="b"/>
              <a:pathLst>
                <a:path w="1725295" h="914400">
                  <a:moveTo>
                    <a:pt x="0" y="457200"/>
                  </a:moveTo>
                  <a:lnTo>
                    <a:pt x="8566" y="392517"/>
                  </a:lnTo>
                  <a:lnTo>
                    <a:pt x="33487" y="330622"/>
                  </a:lnTo>
                  <a:lnTo>
                    <a:pt x="73595" y="272134"/>
                  </a:lnTo>
                  <a:lnTo>
                    <a:pt x="127721" y="217672"/>
                  </a:lnTo>
                  <a:lnTo>
                    <a:pt x="159676" y="192144"/>
                  </a:lnTo>
                  <a:lnTo>
                    <a:pt x="194699" y="167854"/>
                  </a:lnTo>
                  <a:lnTo>
                    <a:pt x="232642" y="144881"/>
                  </a:lnTo>
                  <a:lnTo>
                    <a:pt x="273359" y="123300"/>
                  </a:lnTo>
                  <a:lnTo>
                    <a:pt x="316706" y="103190"/>
                  </a:lnTo>
                  <a:lnTo>
                    <a:pt x="362536" y="84629"/>
                  </a:lnTo>
                  <a:lnTo>
                    <a:pt x="410702" y="67692"/>
                  </a:lnTo>
                  <a:lnTo>
                    <a:pt x="461060" y="52459"/>
                  </a:lnTo>
                  <a:lnTo>
                    <a:pt x="513462" y="39005"/>
                  </a:lnTo>
                  <a:lnTo>
                    <a:pt x="567764" y="27409"/>
                  </a:lnTo>
                  <a:lnTo>
                    <a:pt x="623818" y="17748"/>
                  </a:lnTo>
                  <a:lnTo>
                    <a:pt x="681480" y="10099"/>
                  </a:lnTo>
                  <a:lnTo>
                    <a:pt x="740602" y="4540"/>
                  </a:lnTo>
                  <a:lnTo>
                    <a:pt x="801040" y="1147"/>
                  </a:lnTo>
                  <a:lnTo>
                    <a:pt x="862647" y="0"/>
                  </a:lnTo>
                  <a:lnTo>
                    <a:pt x="924252" y="1147"/>
                  </a:lnTo>
                  <a:lnTo>
                    <a:pt x="984689" y="4540"/>
                  </a:lnTo>
                  <a:lnTo>
                    <a:pt x="1043810" y="10099"/>
                  </a:lnTo>
                  <a:lnTo>
                    <a:pt x="1101470" y="17748"/>
                  </a:lnTo>
                  <a:lnTo>
                    <a:pt x="1157524" y="27409"/>
                  </a:lnTo>
                  <a:lnTo>
                    <a:pt x="1211824" y="39005"/>
                  </a:lnTo>
                  <a:lnTo>
                    <a:pt x="1264226" y="52459"/>
                  </a:lnTo>
                  <a:lnTo>
                    <a:pt x="1314582" y="67692"/>
                  </a:lnTo>
                  <a:lnTo>
                    <a:pt x="1362748" y="84629"/>
                  </a:lnTo>
                  <a:lnTo>
                    <a:pt x="1408577" y="103190"/>
                  </a:lnTo>
                  <a:lnTo>
                    <a:pt x="1451924" y="123300"/>
                  </a:lnTo>
                  <a:lnTo>
                    <a:pt x="1492641" y="144881"/>
                  </a:lnTo>
                  <a:lnTo>
                    <a:pt x="1530584" y="167854"/>
                  </a:lnTo>
                  <a:lnTo>
                    <a:pt x="1565606" y="192144"/>
                  </a:lnTo>
                  <a:lnTo>
                    <a:pt x="1597561" y="217672"/>
                  </a:lnTo>
                  <a:lnTo>
                    <a:pt x="1626303" y="244361"/>
                  </a:lnTo>
                  <a:lnTo>
                    <a:pt x="1673566" y="300914"/>
                  </a:lnTo>
                  <a:lnTo>
                    <a:pt x="1706226" y="361183"/>
                  </a:lnTo>
                  <a:lnTo>
                    <a:pt x="1723116" y="424549"/>
                  </a:lnTo>
                  <a:lnTo>
                    <a:pt x="1725282" y="457200"/>
                  </a:lnTo>
                  <a:lnTo>
                    <a:pt x="1723116" y="489850"/>
                  </a:lnTo>
                  <a:lnTo>
                    <a:pt x="1706226" y="553216"/>
                  </a:lnTo>
                  <a:lnTo>
                    <a:pt x="1673566" y="613485"/>
                  </a:lnTo>
                  <a:lnTo>
                    <a:pt x="1626303" y="670038"/>
                  </a:lnTo>
                  <a:lnTo>
                    <a:pt x="1597561" y="696727"/>
                  </a:lnTo>
                  <a:lnTo>
                    <a:pt x="1565606" y="722255"/>
                  </a:lnTo>
                  <a:lnTo>
                    <a:pt x="1530584" y="746545"/>
                  </a:lnTo>
                  <a:lnTo>
                    <a:pt x="1492641" y="769518"/>
                  </a:lnTo>
                  <a:lnTo>
                    <a:pt x="1451924" y="791099"/>
                  </a:lnTo>
                  <a:lnTo>
                    <a:pt x="1408577" y="811209"/>
                  </a:lnTo>
                  <a:lnTo>
                    <a:pt x="1362748" y="829770"/>
                  </a:lnTo>
                  <a:lnTo>
                    <a:pt x="1314582" y="846707"/>
                  </a:lnTo>
                  <a:lnTo>
                    <a:pt x="1264226" y="861940"/>
                  </a:lnTo>
                  <a:lnTo>
                    <a:pt x="1211824" y="875394"/>
                  </a:lnTo>
                  <a:lnTo>
                    <a:pt x="1157524" y="886990"/>
                  </a:lnTo>
                  <a:lnTo>
                    <a:pt x="1101470" y="896651"/>
                  </a:lnTo>
                  <a:lnTo>
                    <a:pt x="1043810" y="904300"/>
                  </a:lnTo>
                  <a:lnTo>
                    <a:pt x="984689" y="909859"/>
                  </a:lnTo>
                  <a:lnTo>
                    <a:pt x="924252" y="913252"/>
                  </a:lnTo>
                  <a:lnTo>
                    <a:pt x="862647" y="914400"/>
                  </a:lnTo>
                  <a:lnTo>
                    <a:pt x="801040" y="913252"/>
                  </a:lnTo>
                  <a:lnTo>
                    <a:pt x="740602" y="909859"/>
                  </a:lnTo>
                  <a:lnTo>
                    <a:pt x="681480" y="904300"/>
                  </a:lnTo>
                  <a:lnTo>
                    <a:pt x="623818" y="896651"/>
                  </a:lnTo>
                  <a:lnTo>
                    <a:pt x="567764" y="886990"/>
                  </a:lnTo>
                  <a:lnTo>
                    <a:pt x="513462" y="875394"/>
                  </a:lnTo>
                  <a:lnTo>
                    <a:pt x="461060" y="861940"/>
                  </a:lnTo>
                  <a:lnTo>
                    <a:pt x="410702" y="846707"/>
                  </a:lnTo>
                  <a:lnTo>
                    <a:pt x="362536" y="829770"/>
                  </a:lnTo>
                  <a:lnTo>
                    <a:pt x="316706" y="811209"/>
                  </a:lnTo>
                  <a:lnTo>
                    <a:pt x="273359" y="791099"/>
                  </a:lnTo>
                  <a:lnTo>
                    <a:pt x="232642" y="769518"/>
                  </a:lnTo>
                  <a:lnTo>
                    <a:pt x="194699" y="746545"/>
                  </a:lnTo>
                  <a:lnTo>
                    <a:pt x="159676" y="722255"/>
                  </a:lnTo>
                  <a:lnTo>
                    <a:pt x="127721" y="696727"/>
                  </a:lnTo>
                  <a:lnTo>
                    <a:pt x="98978" y="670038"/>
                  </a:lnTo>
                  <a:lnTo>
                    <a:pt x="51715" y="613485"/>
                  </a:lnTo>
                  <a:lnTo>
                    <a:pt x="19055" y="553216"/>
                  </a:lnTo>
                  <a:lnTo>
                    <a:pt x="2165" y="489850"/>
                  </a:lnTo>
                  <a:lnTo>
                    <a:pt x="0" y="457200"/>
                  </a:lnTo>
                  <a:close/>
                </a:path>
              </a:pathLst>
            </a:custGeom>
            <a:ln w="76200">
              <a:solidFill>
                <a:srgbClr val="7834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58264" y="2838451"/>
              <a:ext cx="0" cy="685165"/>
            </a:xfrm>
            <a:custGeom>
              <a:avLst/>
              <a:gdLst/>
              <a:ahLst/>
              <a:cxnLst/>
              <a:rect l="l" t="t" r="r" b="b"/>
              <a:pathLst>
                <a:path h="685164">
                  <a:moveTo>
                    <a:pt x="0" y="0"/>
                  </a:moveTo>
                  <a:lnTo>
                    <a:pt x="0" y="685076"/>
                  </a:lnTo>
                </a:path>
              </a:pathLst>
            </a:custGeom>
            <a:ln w="38100">
              <a:solidFill>
                <a:srgbClr val="7834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1108" y="2743212"/>
              <a:ext cx="114935" cy="875665"/>
            </a:xfrm>
            <a:custGeom>
              <a:avLst/>
              <a:gdLst/>
              <a:ahLst/>
              <a:cxnLst/>
              <a:rect l="l" t="t" r="r" b="b"/>
              <a:pathLst>
                <a:path w="114935" h="875664">
                  <a:moveTo>
                    <a:pt x="114300" y="11430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114300" y="114300"/>
                  </a:lnTo>
                  <a:close/>
                </a:path>
                <a:path w="114935" h="875664">
                  <a:moveTo>
                    <a:pt x="114312" y="761276"/>
                  </a:moveTo>
                  <a:lnTo>
                    <a:pt x="12" y="761276"/>
                  </a:lnTo>
                  <a:lnTo>
                    <a:pt x="57162" y="875576"/>
                  </a:lnTo>
                  <a:lnTo>
                    <a:pt x="114312" y="761276"/>
                  </a:lnTo>
                  <a:close/>
                </a:path>
              </a:pathLst>
            </a:custGeom>
            <a:solidFill>
              <a:srgbClr val="783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402" y="669470"/>
            <a:ext cx="8379192" cy="55190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423" y="186070"/>
            <a:ext cx="9800844" cy="64858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3415" y="547115"/>
            <a:ext cx="6236335" cy="2019300"/>
            <a:chOff x="5233415" y="547115"/>
            <a:chExt cx="6236335" cy="201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3415" y="547115"/>
              <a:ext cx="6236207" cy="1359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5767" y="1207008"/>
              <a:ext cx="3456431" cy="1359407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696085" marR="5080" indent="-1292860">
              <a:lnSpc>
                <a:spcPts val="5200"/>
              </a:lnSpc>
              <a:spcBef>
                <a:spcPts val="740"/>
              </a:spcBef>
            </a:pPr>
            <a:r>
              <a:rPr dirty="0"/>
              <a:t>THANK</a:t>
            </a:r>
            <a:r>
              <a:rPr spc="-15" dirty="0"/>
              <a:t> </a:t>
            </a:r>
            <a:r>
              <a:rPr dirty="0"/>
              <a:t>YOU</a:t>
            </a:r>
            <a:r>
              <a:rPr spc="-10" dirty="0"/>
              <a:t> </a:t>
            </a:r>
            <a:r>
              <a:rPr spc="-25" dirty="0"/>
              <a:t>FOR </a:t>
            </a:r>
            <a:r>
              <a:rPr spc="-10" dirty="0"/>
              <a:t>COMING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551" y="172826"/>
            <a:ext cx="4171378" cy="65122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950" y="2924175"/>
            <a:ext cx="3409950" cy="3305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9898" y="143692"/>
            <a:ext cx="7412202" cy="6570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220" y="130632"/>
            <a:ext cx="4947548" cy="65967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68" y="182880"/>
            <a:ext cx="4798855" cy="64922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406" y="152260"/>
            <a:ext cx="4833188" cy="65534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6268" y="569684"/>
            <a:ext cx="4288969" cy="57186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937" y="705394"/>
            <a:ext cx="7262947" cy="5447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8824" y="307520"/>
            <a:ext cx="4994358" cy="62429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Widescreen</PresentationFormat>
  <Paragraphs>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Bookman Old Style</vt:lpstr>
      <vt:lpstr>Calibri</vt:lpstr>
      <vt:lpstr>Office Theme</vt:lpstr>
      <vt:lpstr>THE QUIET POWER OF EVERYDAY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English</dc:creator>
  <cp:lastModifiedBy>Sandra Hoffman</cp:lastModifiedBy>
  <cp:revision>1</cp:revision>
  <dcterms:created xsi:type="dcterms:W3CDTF">2026-03-23T15:28:57Z</dcterms:created>
  <dcterms:modified xsi:type="dcterms:W3CDTF">2026-03-23T15:29:21Z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2026-03-23T00:00:00Z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2026-03-23T00:00:00Z</vt:filetime>
  </property>
  <property fmtid="{D5CDD505-2E9C-101B-9397-08002B2CF9AE}" pid="5" name="Producer">
    <vt:lpwstr>Adobe PDF Library 15.0</vt:lpwstr>
  </property>
</Properties>
</file>