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9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1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0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6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0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3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9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8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2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9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6360D-C510-4074-AA0F-968560C2E1F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5EF902-D22A-4AF6-B206-51A91980A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0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DC5AF-8165-CBA2-DCFB-21FF380DF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white background with black text">
            <a:extLst>
              <a:ext uri="{FF2B5EF4-FFF2-40B4-BE49-F238E27FC236}">
                <a16:creationId xmlns:a16="http://schemas.microsoft.com/office/drawing/2014/main" id="{FC8CBE3A-B0DA-E911-74EE-CD52ACF20C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023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3B699-7A59-BAAF-6A0F-996EC18F80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6CB2F-925C-5A97-15BD-5A46B0F5C2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ollage of a sign and a statue of a pumpkin&#10;&#10;AI-generated content may be incorrect.">
            <a:extLst>
              <a:ext uri="{FF2B5EF4-FFF2-40B4-BE49-F238E27FC236}">
                <a16:creationId xmlns:a16="http://schemas.microsoft.com/office/drawing/2014/main" id="{C36B2DA3-9904-F4F5-EF87-8625F037C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2" y="0"/>
            <a:ext cx="9039828" cy="677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29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76A3B-27BD-392D-E4F1-6FD7AB15E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lose-up of a white and pink card">
            <a:extLst>
              <a:ext uri="{FF2B5EF4-FFF2-40B4-BE49-F238E27FC236}">
                <a16:creationId xmlns:a16="http://schemas.microsoft.com/office/drawing/2014/main" id="{849A0833-F57B-56D2-A1FE-EEC339AB00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263" y="0"/>
            <a:ext cx="9198263" cy="6898697"/>
          </a:xfrm>
        </p:spPr>
      </p:pic>
    </p:spTree>
    <p:extLst>
      <p:ext uri="{BB962C8B-B14F-4D97-AF65-F5344CB8AC3E}">
        <p14:creationId xmlns:p14="http://schemas.microsoft.com/office/powerpoint/2010/main" val="43659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C3EF3-319F-520E-273A-8ED73ACE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group of white text&#10;&#10;AI-generated content may be incorrect.">
            <a:extLst>
              <a:ext uri="{FF2B5EF4-FFF2-40B4-BE49-F238E27FC236}">
                <a16:creationId xmlns:a16="http://schemas.microsoft.com/office/drawing/2014/main" id="{3C8ED57E-212B-6ACF-4ADA-0E75359B9E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01219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9604F-0792-1DEF-5759-968AEC27E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close-up of a book">
            <a:extLst>
              <a:ext uri="{FF2B5EF4-FFF2-40B4-BE49-F238E27FC236}">
                <a16:creationId xmlns:a16="http://schemas.microsoft.com/office/drawing/2014/main" id="{A5334838-8B51-E3DA-5DBE-DF9F9A5B0C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8606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8BEE-C5F0-CF6E-8D6B-28C3E4B8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hild painting a wall">
            <a:extLst>
              <a:ext uri="{FF2B5EF4-FFF2-40B4-BE49-F238E27FC236}">
                <a16:creationId xmlns:a16="http://schemas.microsoft.com/office/drawing/2014/main" id="{2222B76D-3113-E879-05FD-83680A8300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68895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52285-FB73-EF60-EB9A-5DAC70B9F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olorful circle with symbols">
            <a:extLst>
              <a:ext uri="{FF2B5EF4-FFF2-40B4-BE49-F238E27FC236}">
                <a16:creationId xmlns:a16="http://schemas.microsoft.com/office/drawing/2014/main" id="{93BACB60-2551-F5D6-A7C8-91FDC494C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0" y="89421"/>
            <a:ext cx="9047049" cy="6785287"/>
          </a:xfrm>
        </p:spPr>
      </p:pic>
    </p:spTree>
    <p:extLst>
      <p:ext uri="{BB962C8B-B14F-4D97-AF65-F5344CB8AC3E}">
        <p14:creationId xmlns:p14="http://schemas.microsoft.com/office/powerpoint/2010/main" val="3080689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Sumpter</dc:creator>
  <cp:lastModifiedBy>Sandra Hoffman</cp:lastModifiedBy>
  <cp:revision>1</cp:revision>
  <dcterms:created xsi:type="dcterms:W3CDTF">2026-03-24T00:17:32Z</dcterms:created>
  <dcterms:modified xsi:type="dcterms:W3CDTF">2026-03-24T12:19:17Z</dcterms:modified>
</cp:coreProperties>
</file>